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09" autoAdjust="0"/>
    <p:restoredTop sz="94434" autoAdjust="0"/>
  </p:normalViewPr>
  <p:slideViewPr>
    <p:cSldViewPr snapToGrid="0">
      <p:cViewPr>
        <p:scale>
          <a:sx n="92" d="100"/>
          <a:sy n="92" d="100"/>
        </p:scale>
        <p:origin x="-221" y="-2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1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DFF08F-DC6B-4601-B491-B0F83F6DD2DA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4032" y="231821"/>
            <a:ext cx="9897405" cy="1555034"/>
          </a:xfrm>
        </p:spPr>
        <p:txBody>
          <a:bodyPr>
            <a:noAutofit/>
          </a:bodyPr>
          <a:lstStyle/>
          <a:p>
            <a:pPr algn="ctr"/>
            <a:r>
              <a:rPr lang="ru-RU" sz="2400" b="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Д. </a:t>
            </a:r>
            <a:r>
              <a:rPr lang="ru-RU" sz="2400" b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Серікбаев</a:t>
            </a:r>
            <a: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44332" y="2528932"/>
            <a:ext cx="8636804" cy="1088732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«</a:t>
            </a:r>
            <a:r>
              <a:rPr lang="ru-RU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Жерлерді</a:t>
            </a:r>
            <a:r>
              <a:rPr lang="ru-R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мемлекеттік</a:t>
            </a:r>
            <a:r>
              <a:rPr lang="ru-R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тіркеу</a:t>
            </a:r>
            <a:r>
              <a:rPr lang="ru-R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және </a:t>
            </a:r>
            <a:r>
              <a:rPr lang="ru-RU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есепке</a:t>
            </a:r>
            <a:r>
              <a:rPr lang="ru-R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алу</a:t>
            </a:r>
            <a:r>
              <a:rPr lang="ru-R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»</a:t>
            </a:r>
            <a:r>
              <a:rPr lang="ru-RU" sz="32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sz="32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</a:b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060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905C85C-07BB-4818-BEA7-DFE41FACF73F}"/>
              </a:ext>
            </a:extLst>
          </p:cNvPr>
          <p:cNvSpPr/>
          <p:nvPr/>
        </p:nvSpPr>
        <p:spPr>
          <a:xfrm>
            <a:off x="917196" y="1494986"/>
            <a:ext cx="1007238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тіркеуші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зерттеп-қарау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FBF1AFB1-CEB1-4A3B-A9C9-60F3A938EA5C}"/>
              </a:ext>
            </a:extLst>
          </p:cNvPr>
          <p:cNvSpPr/>
          <p:nvPr/>
        </p:nvSpPr>
        <p:spPr>
          <a:xfrm>
            <a:off x="2046914" y="790761"/>
            <a:ext cx="86406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527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6631" y="2717718"/>
            <a:ext cx="10190408" cy="91010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400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дәріс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sz="400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5015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9C3F763-1D98-401D-AC9F-F582662EAEBB}"/>
              </a:ext>
            </a:extLst>
          </p:cNvPr>
          <p:cNvSpPr/>
          <p:nvPr/>
        </p:nvSpPr>
        <p:spPr>
          <a:xfrm>
            <a:off x="971724" y="1009091"/>
            <a:ext cx="102485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пайдаланушылар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32-бабында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пайдаланушылардан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тізілімі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кадастры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кадастры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құрамдас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учаскесіне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белгілейтін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учаскесіне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тоқтатылатын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құрамдарының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басталғанын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мұрагерлікке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куәлік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учаскесіне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иеленген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өтеулі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сауда-саттықтардың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аукциондардың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учаскесіне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89EA205-B7D2-4D2D-8007-091A32362AB4}"/>
              </a:ext>
            </a:extLst>
          </p:cNvPr>
          <p:cNvSpPr/>
          <p:nvPr/>
        </p:nvSpPr>
        <p:spPr>
          <a:xfrm>
            <a:off x="2189527" y="639759"/>
            <a:ext cx="86406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1912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5D130CC-FE41-40A2-8447-08AC05D22D72}"/>
              </a:ext>
            </a:extLst>
          </p:cNvPr>
          <p:cNvSpPr/>
          <p:nvPr/>
        </p:nvSpPr>
        <p:spPr>
          <a:xfrm>
            <a:off x="1126922" y="1252372"/>
            <a:ext cx="102149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кадастрының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кадастрларынан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карта;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қорғалуын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уақтылы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салдарларының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жай-күйіне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ғарыштан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зондтау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- 1996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23F164D-67AE-450A-AF67-941225EC2BA7}"/>
              </a:ext>
            </a:extLst>
          </p:cNvPr>
          <p:cNvSpPr/>
          <p:nvPr/>
        </p:nvSpPr>
        <p:spPr>
          <a:xfrm>
            <a:off x="2206305" y="883040"/>
            <a:ext cx="86406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179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77665E8-9070-48D8-BE5D-D9D6E51E91A9}"/>
              </a:ext>
            </a:extLst>
          </p:cNvPr>
          <p:cNvSpPr/>
          <p:nvPr/>
        </p:nvSpPr>
        <p:spPr>
          <a:xfrm>
            <a:off x="1353423" y="995599"/>
            <a:ext cx="967809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ғимараттар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келтірілмей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көшірілуі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ауыртпалықтарының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тоқтатылуын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растауының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рәсімі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ғимараттар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E624ECB-0A10-4FF9-8749-CB160C097E6B}"/>
              </a:ext>
            </a:extLst>
          </p:cNvPr>
          <p:cNvSpPr/>
          <p:nvPr/>
        </p:nvSpPr>
        <p:spPr>
          <a:xfrm>
            <a:off x="2197916" y="626267"/>
            <a:ext cx="86406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519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77665E8-9070-48D8-BE5D-D9D6E51E91A9}"/>
              </a:ext>
            </a:extLst>
          </p:cNvPr>
          <p:cNvSpPr/>
          <p:nvPr/>
        </p:nvSpPr>
        <p:spPr>
          <a:xfrm>
            <a:off x="1261144" y="1205323"/>
            <a:ext cx="9879436" cy="401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кадастрының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нөмірлер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үй-жайлар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ауыртпалығы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тараптардың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бірегей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сервиттутпен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FB7BAE0C-C742-42FE-8A1B-C41E62FAA892}"/>
              </a:ext>
            </a:extLst>
          </p:cNvPr>
          <p:cNvSpPr/>
          <p:nvPr/>
        </p:nvSpPr>
        <p:spPr>
          <a:xfrm>
            <a:off x="2265028" y="698482"/>
            <a:ext cx="86406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120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C9A4E1D-FC5D-46F3-9645-2F54A66AA80D}"/>
              </a:ext>
            </a:extLst>
          </p:cNvPr>
          <p:cNvSpPr/>
          <p:nvPr/>
        </p:nvSpPr>
        <p:spPr>
          <a:xfrm>
            <a:off x="926983" y="1283516"/>
            <a:ext cx="1050581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en-US" dirty="0"/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сервиттутпен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объектісінің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зерттеп-қарау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объектісінің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нөмірін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құрамдастарының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санаттарын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бөлінуін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FA103CA0-970F-4F28-BC5C-558E42896DC9}"/>
              </a:ext>
            </a:extLst>
          </p:cNvPr>
          <p:cNvSpPr/>
          <p:nvPr/>
        </p:nvSpPr>
        <p:spPr>
          <a:xfrm>
            <a:off x="2189528" y="656537"/>
            <a:ext cx="86406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1136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AE380D5-BD40-4C2F-B091-CC6112FB5816}"/>
              </a:ext>
            </a:extLst>
          </p:cNvPr>
          <p:cNvSpPr/>
          <p:nvPr/>
        </p:nvSpPr>
        <p:spPr>
          <a:xfrm>
            <a:off x="978715" y="1499099"/>
            <a:ext cx="1023456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нөмір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қайталанбайтын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нөмірі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кадастр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тізілімі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енгізілгенге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кадастрының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F3972EC-22E7-4A7F-9C35-F33DAE733743}"/>
              </a:ext>
            </a:extLst>
          </p:cNvPr>
          <p:cNvSpPr/>
          <p:nvPr/>
        </p:nvSpPr>
        <p:spPr>
          <a:xfrm>
            <a:off x="2046914" y="790761"/>
            <a:ext cx="86406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9254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905C85C-07BB-4818-BEA7-DFE41FACF73F}"/>
              </a:ext>
            </a:extLst>
          </p:cNvPr>
          <p:cNvSpPr/>
          <p:nvPr/>
        </p:nvSpPr>
        <p:spPr>
          <a:xfrm>
            <a:off x="917196" y="1494986"/>
            <a:ext cx="1007238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тіркеуші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зерттеп-қарау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кадастры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учаскелеріне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FBF1AFB1-CEB1-4A3B-A9C9-60F3A938EA5C}"/>
              </a:ext>
            </a:extLst>
          </p:cNvPr>
          <p:cNvSpPr/>
          <p:nvPr/>
        </p:nvSpPr>
        <p:spPr>
          <a:xfrm>
            <a:off x="2046914" y="790761"/>
            <a:ext cx="86406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9156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2522</TotalTime>
  <Words>81</Words>
  <Application>Microsoft Office PowerPoint</Application>
  <PresentationFormat>Произвольный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 «Д. Серікбаев атындағы Шығыс Қазақстан техникалық университеті»  </vt:lpstr>
      <vt:lpstr> 4 дәріс  Жерлерді мемлекеттік тіркеу және есепке алған кезде пайдаланылатын ұғымдар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Республики Казахстан Восточно-Казахстанский государственный технический университет  им. Д. Серикбаева</dc:title>
  <dc:creator>Жаслан</dc:creator>
  <cp:lastModifiedBy>Admin</cp:lastModifiedBy>
  <cp:revision>206</cp:revision>
  <dcterms:created xsi:type="dcterms:W3CDTF">2018-04-28T08:56:48Z</dcterms:created>
  <dcterms:modified xsi:type="dcterms:W3CDTF">2026-06-25T12:05:09Z</dcterms:modified>
</cp:coreProperties>
</file>